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524000"/>
            <a:ext cx="5867400" cy="1472184"/>
          </a:xfrm>
        </p:spPr>
        <p:txBody>
          <a:bodyPr/>
          <a:lstStyle/>
          <a:p>
            <a:r>
              <a:rPr lang="gu-IN" b="1" u="sng" dirty="0" smtClean="0"/>
              <a:t>એચપીવી</a:t>
            </a:r>
            <a:r>
              <a:rPr lang="en-US" b="1" u="sng" dirty="0" smtClean="0"/>
              <a:t> </a:t>
            </a:r>
            <a:r>
              <a:rPr lang="en-IN" b="1" u="sng" dirty="0" smtClean="0"/>
              <a:t>(HPV)</a:t>
            </a:r>
            <a:r>
              <a:rPr lang="gu-IN" b="1" u="sng" dirty="0" smtClean="0"/>
              <a:t> વેક્સીન </a:t>
            </a:r>
            <a:endParaRPr lang="en-US" b="1" u="sng" dirty="0"/>
          </a:p>
        </p:txBody>
      </p:sp>
      <p:pic>
        <p:nvPicPr>
          <p:cNvPr id="3" name="Picture 2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38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gu-IN" sz="4000" b="1" dirty="0" smtClean="0"/>
              <a:t>એચપીવી શું છે?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gu-IN" sz="2800" dirty="0" smtClean="0"/>
              <a:t>મોટાભાગના ગર્ભાશયના મુખના  કેન્સર હ્યુમન  પેપિલોમા વાયરસ (એચપીવી) સાથે સંકળાયેલા હોય છે, જે જાતીય સંપર્ક દ્વારા ફેલાતો ચેપ છે.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એચપીવીની રસીના વ્યાપક રસીકરણ દ્વારા ગર્ભાશયના મુખના કેન્સરની વિશ્વવ્યાપી અસરને ઘટાડી શકાય છે.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એચપીવી વેક્સીન એ હ્યુમન પેપીલોમા વાયરસના ઇન્ફેકશન સામે રક્ષણ આપતી રસી છે. એચપીવી 200 થી વધુ સંબંધિત વાયરસનો એક જૂથ છે, જેમાંથી 40 થી વધુ</a:t>
            </a:r>
            <a:r>
              <a:rPr lang="en-IN" sz="2800" dirty="0" smtClean="0"/>
              <a:t> </a:t>
            </a:r>
            <a:r>
              <a:rPr lang="gu-IN" sz="2800" dirty="0" smtClean="0"/>
              <a:t>પ્રત્યક્ષ જાતીય સંપર્ક દ્વારા ફેલાય છે.</a:t>
            </a:r>
            <a:endParaRPr lang="en-US" sz="28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u-IN" sz="4000" b="1" dirty="0" smtClean="0"/>
              <a:t>એચપીવી રસી શું કરે છે?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gu-IN" sz="2800" b="1" dirty="0" smtClean="0"/>
              <a:t>એચપીવી રસી નીચે જણાવ્યા પ્રમાણે  રક્ષણ આપે છે:</a:t>
            </a:r>
            <a:endParaRPr lang="en-IN" sz="2800" b="1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એચપીવી પ્રકાર 16 અને 18 - 2 પ્રકારો કે જે 80% </a:t>
            </a:r>
            <a:r>
              <a:rPr lang="gu-IN" sz="2800" b="1" dirty="0" smtClean="0"/>
              <a:t>ગર્ભાશયના મુખના કેન્સરના </a:t>
            </a:r>
            <a:r>
              <a:rPr lang="gu-IN" sz="2800" dirty="0" smtClean="0"/>
              <a:t>કેસનું કારણ છે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એચપીવી પ્રકાર 6 અને 11, જે 90% જેનીટલ</a:t>
            </a:r>
            <a:r>
              <a:rPr lang="gu-IN" sz="2800" b="1" dirty="0" smtClean="0"/>
              <a:t> વાર્ટના </a:t>
            </a:r>
            <a:r>
              <a:rPr lang="gu-IN" sz="2800" dirty="0" smtClean="0"/>
              <a:t>કેસોનું કારણ બને છે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અન્ય 5 પ્રકારના એચપીવી (પ્રકાર 31, 33, 45, 52, અને 58) કે જે </a:t>
            </a:r>
            <a:r>
              <a:rPr lang="gu-IN" sz="2800" b="1" dirty="0" smtClean="0"/>
              <a:t>ગર્ભાશયના મુખ, ગુદા, વલ્વા / યોનિ, શિશ્ન અથવા ગળાના કેન્સર</a:t>
            </a:r>
            <a:r>
              <a:rPr lang="gu-IN" sz="2800" dirty="0" smtClean="0"/>
              <a:t> તરફ દોરી શકે છે</a:t>
            </a:r>
            <a:endParaRPr lang="en-US" sz="28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6248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 smtClean="0"/>
              <a:t>Gardasil</a:t>
            </a:r>
            <a:r>
              <a:rPr lang="en-US" sz="2400" b="1" dirty="0" smtClean="0"/>
              <a:t> 9</a:t>
            </a:r>
            <a:r>
              <a:rPr lang="gu-IN" sz="2400" dirty="0" smtClean="0"/>
              <a:t> એ યુ.એસ. ફૂડ એન્ડ ડ્રગ એડમિનિસ્ટ્રેશન દ્વારા મંજૂર કરવામાં આવેલી એચપીવી રસી છે અને છોકરીઓ તથા છોકરાઓ બંને માટે તેનો ઉપયોગ કરી શકાય છે.</a:t>
            </a:r>
            <a:endParaRPr lang="en-IN" sz="2400" dirty="0" smtClean="0"/>
          </a:p>
          <a:p>
            <a:pPr algn="just">
              <a:lnSpc>
                <a:spcPct val="150000"/>
              </a:lnSpc>
            </a:pPr>
            <a:r>
              <a:rPr lang="gu-IN" sz="2400" dirty="0" smtClean="0"/>
              <a:t>જો આ વાયરસના સંપર્કમાં આવતા પહેલા</a:t>
            </a:r>
            <a:r>
              <a:rPr lang="en-IN" sz="2400" dirty="0" smtClean="0"/>
              <a:t> </a:t>
            </a:r>
            <a:r>
              <a:rPr lang="gu-IN" sz="2400" dirty="0" smtClean="0"/>
              <a:t>છોકરી કે સ્ત્રીને આ રસી આપવામાં આવે તો મોટા ભાગના કેસમાં ગર્ભાશયના મુખનું  કેન્સર થતું અટકાવી શકાય છે.</a:t>
            </a:r>
            <a:endParaRPr lang="en-IN" sz="2400" dirty="0" smtClean="0"/>
          </a:p>
          <a:p>
            <a:pPr algn="just">
              <a:lnSpc>
                <a:spcPct val="150000"/>
              </a:lnSpc>
            </a:pPr>
            <a:r>
              <a:rPr lang="gu-IN" sz="2400" dirty="0" smtClean="0"/>
              <a:t>આ ઉપરાંત, આ રસી સ્ત્રીઓમાં યોનિમાર્ગ અને વલ્વર કેન્સરને તથા સ્ત્રીઓ અને પુરુષોમાં જેનીટલ</a:t>
            </a:r>
            <a:r>
              <a:rPr lang="gu-IN" sz="2400" b="1" dirty="0" smtClean="0"/>
              <a:t> વાર્ટના</a:t>
            </a:r>
            <a:r>
              <a:rPr lang="gu-IN" sz="2400" dirty="0" smtClean="0"/>
              <a:t> અને ગુદાના કેન્સરને અટકાવી શકે છે.</a:t>
            </a:r>
            <a:endParaRPr lang="en-US" sz="24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165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gu-IN" sz="2800" dirty="0" smtClean="0"/>
              <a:t>ગર્ભાશયની કેન્સર</a:t>
            </a:r>
            <a:r>
              <a:rPr lang="en-IN" sz="2800" dirty="0" smtClean="0"/>
              <a:t> </a:t>
            </a:r>
            <a:r>
              <a:rPr lang="gu-IN" sz="2800" dirty="0" smtClean="0"/>
              <a:t>સાથે સંકળાયેલ એચપીવીના પ્રકારો સામે રસીકરણ કરનાર છોકરો પણ સંભવતઃ પ્રસારને ઘટાડીને છોકરીઓને વાયરસથી સુરક્ષિત કરવામાં મદદ કરી શકે છે.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કેટલાક પ્રકારના એચપીવી મોં અને ગળામાંના કેન્સર સાથે પણ સંકળાયેલા છે, તેથી એચપીવી રસી આ કેન્સર સામે પણ રક્ષણ આપે છે.</a:t>
            </a:r>
            <a:endParaRPr lang="en-US" sz="28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u-IN" sz="4000" b="1" dirty="0" smtClean="0"/>
              <a:t>રસી નો ડોઝ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gu-IN" sz="2800" b="1" dirty="0" smtClean="0"/>
              <a:t>૯ - ૧૪ વર્ષની ઉમર માટે</a:t>
            </a:r>
            <a:r>
              <a:rPr lang="en-IN" sz="2800" b="1" dirty="0" smtClean="0"/>
              <a:t> : </a:t>
            </a:r>
            <a:r>
              <a:rPr lang="gu-IN" sz="2800" b="1" dirty="0" smtClean="0"/>
              <a:t> </a:t>
            </a:r>
            <a:endParaRPr lang="en-IN" sz="2800" b="1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રસીના ૨ ડોઝ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પ્રથમ ડોઝ આપ્યાના ૬ મહિના પછી બીજો ડોઝ આપવામાં આવે છે </a:t>
            </a:r>
            <a:endParaRPr lang="en-US" sz="28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u-IN" sz="4000" b="1" dirty="0" smtClean="0"/>
              <a:t>રસી નો ડોઝ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gu-IN" sz="2800" b="1" dirty="0" smtClean="0"/>
              <a:t>૧૫ વર્ષથી </a:t>
            </a:r>
            <a:r>
              <a:rPr lang="gu-IN" sz="2800" b="1" dirty="0" smtClean="0"/>
              <a:t>વધુ </a:t>
            </a:r>
            <a:r>
              <a:rPr lang="gu-IN" sz="2800" b="1" dirty="0" smtClean="0"/>
              <a:t>ઉમર માટે </a:t>
            </a:r>
            <a:r>
              <a:rPr lang="en-IN" sz="2800" b="1" dirty="0" smtClean="0"/>
              <a:t>:</a:t>
            </a:r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રસીના ૩ ડોઝ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પ્રથમ ડોઝના ૨ મહિના પછી બીજો ડોઝ આપવામાં આવે છે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બીજા ડોઝના ૪ મહિના પછી ત્રીજો ડોઝ આપવામાં આવે છે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gu-IN" sz="2800" dirty="0" smtClean="0"/>
              <a:t>૩ ડોઝ પુરા થવા માટે ૬ મહિનાનો સમય લાગે છે </a:t>
            </a:r>
            <a:endParaRPr lang="en-US" sz="28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362200"/>
            <a:ext cx="3352800" cy="129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gu-IN" sz="5400" b="1" dirty="0" smtClean="0"/>
              <a:t>આભાર </a:t>
            </a:r>
            <a:endParaRPr lang="en-US" sz="5400" b="1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353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એચપીવી (HPV) વેક્સીન </vt:lpstr>
      <vt:lpstr>એચપીવી શું છે?</vt:lpstr>
      <vt:lpstr>એચપીવી રસી શું કરે છે?</vt:lpstr>
      <vt:lpstr>Slide 4</vt:lpstr>
      <vt:lpstr>Slide 5</vt:lpstr>
      <vt:lpstr>રસી નો ડોઝ </vt:lpstr>
      <vt:lpstr>રસી નો ડોઝ 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એચપીવી(HPV) વેક્સીન </dc:title>
  <dc:creator>HP</dc:creator>
  <cp:lastModifiedBy>HP</cp:lastModifiedBy>
  <cp:revision>57</cp:revision>
  <dcterms:created xsi:type="dcterms:W3CDTF">2006-08-16T00:00:00Z</dcterms:created>
  <dcterms:modified xsi:type="dcterms:W3CDTF">2022-04-07T10:34:24Z</dcterms:modified>
</cp:coreProperties>
</file>