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8" r:id="rId6"/>
    <p:sldId id="261" r:id="rId7"/>
    <p:sldId id="262" r:id="rId8"/>
    <p:sldId id="270" r:id="rId9"/>
    <p:sldId id="269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6000" b="1" u="sng" dirty="0" smtClean="0"/>
              <a:t>HPV Vaccine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648200"/>
            <a:ext cx="6934200" cy="1752600"/>
          </a:xfrm>
        </p:spPr>
        <p:txBody>
          <a:bodyPr/>
          <a:lstStyle/>
          <a:p>
            <a:r>
              <a:rPr lang="en-IN" dirty="0" err="1" smtClean="0">
                <a:solidFill>
                  <a:schemeClr val="tx1"/>
                </a:solidFill>
              </a:rPr>
              <a:t>Kundaria</a:t>
            </a:r>
            <a:r>
              <a:rPr lang="en-IN" dirty="0" smtClean="0">
                <a:solidFill>
                  <a:schemeClr val="tx1"/>
                </a:solidFill>
              </a:rPr>
              <a:t> Cancer Prevention Foundation</a:t>
            </a:r>
            <a:r>
              <a:rPr lang="en-IN" sz="2800" dirty="0" smtClean="0">
                <a:solidFill>
                  <a:schemeClr val="tx1"/>
                </a:solidFill>
              </a:rPr>
              <a:t/>
            </a:r>
            <a:br>
              <a:rPr lang="en-IN" sz="2800" dirty="0" smtClean="0">
                <a:solidFill>
                  <a:schemeClr val="tx1"/>
                </a:solidFill>
              </a:rPr>
            </a:br>
            <a:r>
              <a:rPr lang="en-IN" sz="2800" dirty="0" smtClean="0">
                <a:solidFill>
                  <a:schemeClr val="tx1"/>
                </a:solidFill>
              </a:rPr>
              <a:t>Division of Rajkot Cancer Society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Who should not get the HPV vaccine?</a:t>
            </a:r>
            <a:br>
              <a:rPr lang="en-US" sz="4000" b="1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Pregnant women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People who are moderately or severely ill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Allergy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Consult doctor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Does the HPV vaccine offer benefits if you're already sexually active?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10600" cy="48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Yes. Even if you already have one strain of HPV, you could still benefit from the vaccine because it can protect you from other strains that you don't yet have.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However, none of the vaccines can treat an existing HPV infection. The vaccines protect you only from specific strains of HPV you haven't been exposed to already.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Does the HPV vaccine carry any health risks or side effects?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Overall, the effects are usually mild. The most common side effects of HPV vaccines include </a:t>
            </a:r>
            <a:r>
              <a:rPr lang="en-US" sz="2800" b="1" dirty="0" smtClean="0"/>
              <a:t>soreness, swelling or redness at the injection site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Do women who've received the HPV vaccine still need to have Pap tests?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The HPV vaccine isn't intended to replace Pap tests. Routine screening for cervical cancer through regular Pap tests beginning at age 21 remains an essential part of a woman's preventive health care.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can you do to protect yourself from cervical cancer if you're not in the recommended vaccine age group?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Use condom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Don’t smoke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Regular PAP test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prompt medical attention if you notice any  — vaginal bleeding after sex, between periods or after menopause, pelvic pain, or pain during sex.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What is HPV?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257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Most cervical cancers are associated with human </a:t>
            </a:r>
            <a:r>
              <a:rPr lang="en-US" sz="2800" dirty="0" err="1" smtClean="0"/>
              <a:t>papilloma</a:t>
            </a:r>
            <a:r>
              <a:rPr lang="en-US" sz="2800" dirty="0" smtClean="0"/>
              <a:t> virus (HPV), a sexually transmitted infection.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Widespread immunization with the HPV vaccine could reduce the impact of cervical cancer worldwide.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HPV vaccines are vaccines that protect against infection with </a:t>
            </a:r>
            <a:r>
              <a:rPr lang="en-US" sz="2800" dirty="0" smtClean="0"/>
              <a:t>Human </a:t>
            </a:r>
            <a:r>
              <a:rPr lang="en-US" sz="2800" dirty="0" err="1" smtClean="0"/>
              <a:t>Papilloma</a:t>
            </a:r>
            <a:r>
              <a:rPr lang="en-US" sz="2800" dirty="0" smtClean="0"/>
              <a:t> Viruses (</a:t>
            </a:r>
            <a:r>
              <a:rPr lang="en-US" sz="2800" dirty="0" smtClean="0"/>
              <a:t>HPV). HPV is a group of more than 200 related viruses, of which more than 40 are spread through direct sexual contact.</a:t>
            </a:r>
            <a:endParaRPr lang="en-US" sz="28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What does the HPV vaccine do?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181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b="1" dirty="0" smtClean="0"/>
              <a:t>     HPV vaccine protects against: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/>
              <a:t>HPV types 16 and 18 </a:t>
            </a:r>
            <a:r>
              <a:rPr lang="en-US" sz="2800" dirty="0" smtClean="0"/>
              <a:t>— the 2 types that cause 80% of cervical cancer cases.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/>
              <a:t>HPV types 6 and 11</a:t>
            </a:r>
            <a:r>
              <a:rPr lang="en-US" sz="2800" dirty="0" smtClean="0"/>
              <a:t>, which cause 90% of genital warts cases.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/>
              <a:t>Another 5 types of HPV (types 31, 33, 45, 52, and 58) </a:t>
            </a:r>
            <a:r>
              <a:rPr lang="en-US" sz="2800" dirty="0" smtClean="0"/>
              <a:t>that can lead to cancer of the cervix, anus, vulva/vagina, penis, or throat.</a:t>
            </a:r>
          </a:p>
          <a:p>
            <a:pPr algn="just">
              <a:lnSpc>
                <a:spcPct val="150000"/>
              </a:lnSpc>
            </a:pPr>
            <a:endParaRPr lang="en-US" sz="2800" dirty="0" smtClean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486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 smtClean="0"/>
              <a:t>Gardasil</a:t>
            </a:r>
            <a:r>
              <a:rPr lang="en-US" sz="2800" b="1" dirty="0" smtClean="0"/>
              <a:t> 9 </a:t>
            </a:r>
            <a:r>
              <a:rPr lang="en-US" sz="2800" dirty="0" smtClean="0"/>
              <a:t>is an HPV vaccine approved by the U.S. Food and Drug Administration and can be used for </a:t>
            </a:r>
            <a:r>
              <a:rPr lang="en-US" sz="2800" b="1" dirty="0" smtClean="0"/>
              <a:t>both girls and boys.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This vaccine can </a:t>
            </a:r>
            <a:r>
              <a:rPr lang="en-US" sz="2800" b="1" dirty="0" smtClean="0"/>
              <a:t>prevent most cases of cervical cancer if given before a girl or woman is exposed to the virus.</a:t>
            </a:r>
            <a:r>
              <a:rPr lang="en-US" sz="2800" dirty="0" smtClean="0"/>
              <a:t> 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In addition, this vaccine can prevent </a:t>
            </a:r>
            <a:r>
              <a:rPr lang="en-US" sz="2800" b="1" dirty="0" smtClean="0"/>
              <a:t>vaginal and </a:t>
            </a:r>
            <a:r>
              <a:rPr lang="en-US" sz="2800" b="1" dirty="0" err="1" smtClean="0"/>
              <a:t>vulvar</a:t>
            </a:r>
            <a:r>
              <a:rPr lang="en-US" sz="2800" b="1" dirty="0" smtClean="0"/>
              <a:t> cancer</a:t>
            </a:r>
            <a:r>
              <a:rPr lang="en-US" sz="2800" dirty="0" smtClean="0"/>
              <a:t> in women, and can prevent </a:t>
            </a:r>
            <a:r>
              <a:rPr lang="en-US" sz="2800" b="1" dirty="0" smtClean="0"/>
              <a:t>genital warts and anal cancer</a:t>
            </a:r>
            <a:r>
              <a:rPr lang="en-US" sz="2800" dirty="0" smtClean="0"/>
              <a:t> in women and men.</a:t>
            </a:r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4403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Vaccinating boys against the types of HPV associated with cervical cancer might also help protect girls from the virus by possibly decreasing transmission.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Certain types of HPV have also been linked to cancers in the </a:t>
            </a:r>
            <a:r>
              <a:rPr lang="en-US" sz="2800" b="1" dirty="0" smtClean="0"/>
              <a:t>mouth and throat</a:t>
            </a:r>
            <a:r>
              <a:rPr lang="en-US" sz="2800" dirty="0" smtClean="0"/>
              <a:t>, so the HPV vaccine likely offers some protection against these cancers, too.</a:t>
            </a:r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Vaccine Dose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b="1" dirty="0" smtClean="0"/>
              <a:t>For age group 9-14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2 doses of vaccine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Second dose is given 6 months after the first dose</a:t>
            </a:r>
            <a:endParaRPr lang="en-US" sz="28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Vaccine Dose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b="1" dirty="0" smtClean="0"/>
              <a:t>For age group </a:t>
            </a:r>
            <a:r>
              <a:rPr lang="en-IN" sz="2800" b="1" dirty="0" smtClean="0"/>
              <a:t>above 15 years</a:t>
            </a:r>
            <a:endParaRPr lang="en-IN" sz="2800" b="1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3 doses of vaccine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Second dose is given 2 months after the first dose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Third dose is given 4 months after the second dose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It takes 6 months to complete 3 doses </a:t>
            </a:r>
            <a:endParaRPr lang="en-US" sz="28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FAQs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US" sz="2400" b="1" dirty="0" smtClean="0"/>
              <a:t>Who should not get the HPV vaccine?</a:t>
            </a:r>
          </a:p>
          <a:p>
            <a:pPr algn="just">
              <a:lnSpc>
                <a:spcPct val="170000"/>
              </a:lnSpc>
            </a:pPr>
            <a:r>
              <a:rPr lang="en-US" sz="2400" b="1" dirty="0" smtClean="0"/>
              <a:t>Does the HPV vaccine offer benefits if you're already sexually active?</a:t>
            </a:r>
          </a:p>
          <a:p>
            <a:pPr algn="just">
              <a:lnSpc>
                <a:spcPct val="170000"/>
              </a:lnSpc>
            </a:pPr>
            <a:r>
              <a:rPr lang="en-US" sz="2400" b="1" dirty="0" smtClean="0"/>
              <a:t>Does the HPV vaccine carry any health risks or side effects?</a:t>
            </a:r>
          </a:p>
          <a:p>
            <a:pPr algn="just">
              <a:lnSpc>
                <a:spcPct val="170000"/>
              </a:lnSpc>
            </a:pPr>
            <a:r>
              <a:rPr lang="en-US" sz="2400" b="1" dirty="0" smtClean="0"/>
              <a:t>Do women who've received the HPV vaccine still need to have Pap tests?</a:t>
            </a:r>
          </a:p>
          <a:p>
            <a:pPr algn="just">
              <a:lnSpc>
                <a:spcPct val="170000"/>
              </a:lnSpc>
            </a:pPr>
            <a:r>
              <a:rPr lang="en-US" sz="2400" b="1" dirty="0" smtClean="0"/>
              <a:t>What can you do to protect yourself from cervical cancer if you're not in the recommended vaccine age group?</a:t>
            </a:r>
            <a:endParaRPr lang="en-US" sz="2400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209800"/>
            <a:ext cx="3581400" cy="220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800" b="1" dirty="0" smtClean="0"/>
              <a:t>THANK YOU</a:t>
            </a:r>
            <a:endParaRPr lang="en-US" sz="4800" b="1" dirty="0"/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389</Words>
  <Application>Microsoft Office PowerPoint</Application>
  <PresentationFormat>On-screen Show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HPV Vaccine</vt:lpstr>
      <vt:lpstr>What is HPV?</vt:lpstr>
      <vt:lpstr>What does the HPV vaccine do?</vt:lpstr>
      <vt:lpstr>Slide 4</vt:lpstr>
      <vt:lpstr>Slide 5</vt:lpstr>
      <vt:lpstr>Vaccine Dose</vt:lpstr>
      <vt:lpstr>Vaccine Dose</vt:lpstr>
      <vt:lpstr>FAQs</vt:lpstr>
      <vt:lpstr>Slide 9</vt:lpstr>
      <vt:lpstr>Who should not get the HPV vaccine? </vt:lpstr>
      <vt:lpstr>Does the HPV vaccine offer benefits if you're already sexually active? </vt:lpstr>
      <vt:lpstr>Does the HPV vaccine carry any health risks or side effects? </vt:lpstr>
      <vt:lpstr>Do women who've received the HPV vaccine still need to have Pap tests?</vt:lpstr>
      <vt:lpstr>What can you do to protect yourself from cervical cancer if you're not in the recommended vaccine age group?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51</cp:revision>
  <dcterms:created xsi:type="dcterms:W3CDTF">2006-08-16T00:00:00Z</dcterms:created>
  <dcterms:modified xsi:type="dcterms:W3CDTF">2022-04-07T10:30:19Z</dcterms:modified>
</cp:coreProperties>
</file>